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2" r:id="rId6"/>
    <p:sldId id="263" r:id="rId7"/>
    <p:sldId id="260" r:id="rId8"/>
    <p:sldId id="261" r:id="rId9"/>
    <p:sldId id="264" r:id="rId10"/>
    <p:sldId id="265" r:id="rId11"/>
    <p:sldId id="262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.coarfa@outlook.com" userId="89f0ea8c62de6be1" providerId="LiveId" clId="{EB24B508-E232-4D6C-A342-C07AA789B6E0}"/>
    <pc:docChg chg="modSld">
      <pc:chgData name="elena.coarfa@outlook.com" userId="89f0ea8c62de6be1" providerId="LiveId" clId="{EB24B508-E232-4D6C-A342-C07AA789B6E0}" dt="2023-03-09T12:22:30.296" v="19" actId="20577"/>
      <pc:docMkLst>
        <pc:docMk/>
      </pc:docMkLst>
      <pc:sldChg chg="modSp">
        <pc:chgData name="elena.coarfa@outlook.com" userId="89f0ea8c62de6be1" providerId="LiveId" clId="{EB24B508-E232-4D6C-A342-C07AA789B6E0}" dt="2023-03-09T12:21:24.707" v="0" actId="115"/>
        <pc:sldMkLst>
          <pc:docMk/>
          <pc:sldMk cId="0" sldId="257"/>
        </pc:sldMkLst>
        <pc:spChg chg="mod">
          <ac:chgData name="elena.coarfa@outlook.com" userId="89f0ea8c62de6be1" providerId="LiveId" clId="{EB24B508-E232-4D6C-A342-C07AA789B6E0}" dt="2023-03-09T12:21:24.707" v="0" actId="115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elena.coarfa@outlook.com" userId="89f0ea8c62de6be1" providerId="LiveId" clId="{EB24B508-E232-4D6C-A342-C07AA789B6E0}" dt="2023-03-09T12:22:30.296" v="19" actId="20577"/>
        <pc:sldMkLst>
          <pc:docMk/>
          <pc:sldMk cId="0" sldId="259"/>
        </pc:sldMkLst>
        <pc:spChg chg="mod">
          <ac:chgData name="elena.coarfa@outlook.com" userId="89f0ea8c62de6be1" providerId="LiveId" clId="{EB24B508-E232-4D6C-A342-C07AA789B6E0}" dt="2023-03-09T12:22:30.296" v="19" actId="20577"/>
          <ac:spMkLst>
            <pc:docMk/>
            <pc:sldMk cId="0" sldId="259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jpeg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9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000" b="1" dirty="0"/>
              <a:t>Calificări din Domeniul Agricultură</a:t>
            </a:r>
          </a:p>
          <a:p>
            <a:r>
              <a:rPr lang="ro-RO" sz="4000" b="1" dirty="0"/>
              <a:t> Lucrător in agroturism</a:t>
            </a:r>
          </a:p>
          <a:p>
            <a:endParaRPr lang="ro-RO" sz="4000" dirty="0"/>
          </a:p>
        </p:txBody>
      </p:sp>
    </p:spTree>
  </p:cSld>
  <p:clrMapOvr>
    <a:masterClrMapping/>
  </p:clrMapOvr>
  <p:transition advTm="642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nsiunea Happy Day Sibiu | mancare-traditionala-sibiu | Pensiunea Happy  Day Sibi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69830"/>
            <a:ext cx="4267200" cy="378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Victor Ciolacu: Apicultura este o afacere frumoasă, dar nu este doar ceea  ce vedem în po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0"/>
            <a:ext cx="4876800" cy="3657599"/>
          </a:xfrm>
          <a:prstGeom prst="rect">
            <a:avLst/>
          </a:prstGeom>
          <a:noFill/>
        </p:spPr>
      </p:pic>
      <p:pic>
        <p:nvPicPr>
          <p:cNvPr id="7174" name="Picture 6" descr="Pensiunea Glasul Bucovinean, Vatra Dornei, judetul Sucea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62500" cy="4762500"/>
          </a:xfrm>
          <a:prstGeom prst="rect">
            <a:avLst/>
          </a:prstGeom>
          <a:noFill/>
        </p:spPr>
      </p:pic>
      <p:pic>
        <p:nvPicPr>
          <p:cNvPr id="11" name="Picture 10" descr="Mancare Traditionala Romaneasca in Restaurantul Caru' cu ber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487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47800" y="0"/>
            <a:ext cx="5629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dirty="0"/>
              <a:t>Promovare produse tradiționale</a:t>
            </a:r>
          </a:p>
        </p:txBody>
      </p:sp>
    </p:spTree>
    <p:custDataLst>
      <p:tags r:id="rId1"/>
    </p:custDataLst>
  </p:cSld>
  <p:clrMapOvr>
    <a:masterClrMapping/>
  </p:clrMapOvr>
  <p:transition advTm="5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. Agroturism de excepție: Un tânăr oferă cazare în butoaie, lângă  plantația sa de mure | Ziarul Unire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7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rindelwald Agroturism Drumeţii - Fotografie gratuită pe Pixaba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iparire - Timpul Liber / La țară poți să trăiești mai bine și mai ieftin  ca în oraș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525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Podgoria Dealul Ma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657600"/>
            <a:ext cx="3962400" cy="3200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47800" y="0"/>
            <a:ext cx="4550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b="1" dirty="0"/>
              <a:t>Agroturism și turism rural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2584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FFFF00"/>
                </a:solidFill>
              </a:rPr>
              <a:t>Amenajarea unei grădini</a:t>
            </a:r>
          </a:p>
        </p:txBody>
      </p:sp>
    </p:spTree>
    <p:custDataLst>
      <p:tags r:id="rId1"/>
    </p:custDataLst>
  </p:cSld>
  <p:clrMapOvr>
    <a:masterClrMapping/>
  </p:clrMapOvr>
  <p:transition advTm="72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Îmbinarea utilului cu plăcutul prin valorificarea produselor </a:t>
            </a:r>
          </a:p>
        </p:txBody>
      </p:sp>
      <p:pic>
        <p:nvPicPr>
          <p:cNvPr id="4" name="Content Placeholder 3" descr="Агротуристический фестиваль “Олтин куз” («Золотая осень») | UzEvent.com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25623"/>
            <a:ext cx="8229600" cy="427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o-RO" sz="2000" b="1" dirty="0"/>
              <a:t>Calificarea </a:t>
            </a:r>
            <a:r>
              <a:rPr lang="ro-RO" sz="2000" b="1" u="sng" dirty="0"/>
              <a:t>Lucrător in agroturism </a:t>
            </a:r>
            <a:r>
              <a:rPr lang="ro-RO" sz="2000" b="1" dirty="0"/>
              <a:t>presupune dobândirea </a:t>
            </a:r>
          </a:p>
          <a:p>
            <a:pPr>
              <a:buNone/>
            </a:pPr>
            <a:r>
              <a:rPr lang="ro-RO" sz="2000" b="1" dirty="0"/>
              <a:t> cunoștințelor, abilităților și atitudinilor necesare</a:t>
            </a:r>
          </a:p>
          <a:p>
            <a:pPr>
              <a:buNone/>
            </a:pPr>
            <a:r>
              <a:rPr lang="ro-RO" sz="2000" b="1" dirty="0"/>
              <a:t>desfășurării în cadrul pensiunilor turistice rurale</a:t>
            </a:r>
          </a:p>
          <a:p>
            <a:pPr>
              <a:buNone/>
            </a:pPr>
            <a:r>
              <a:rPr lang="ro-RO" sz="2000" b="1" dirty="0"/>
              <a:t>și agroturistice  a activităților de cazare, alimentație,</a:t>
            </a:r>
          </a:p>
          <a:p>
            <a:pPr>
              <a:buNone/>
            </a:pPr>
            <a:r>
              <a:rPr lang="ro-RO" sz="2000" b="1" dirty="0"/>
              <a:t>agrement și suplimentare, precum și a activităților</a:t>
            </a:r>
          </a:p>
          <a:p>
            <a:pPr>
              <a:buNone/>
            </a:pPr>
            <a:r>
              <a:rPr lang="ro-RO" sz="2000" b="1" dirty="0"/>
              <a:t>specifice cultivării plantelor și creșterii animalelor, </a:t>
            </a:r>
          </a:p>
          <a:p>
            <a:pPr>
              <a:buNone/>
            </a:pPr>
            <a:endParaRPr lang="ro-RO" sz="2000" b="1" dirty="0"/>
          </a:p>
          <a:p>
            <a:pPr>
              <a:buNone/>
            </a:pPr>
            <a:r>
              <a:rPr lang="ro-RO" sz="2000" b="1" dirty="0"/>
              <a:t>                                                          </a:t>
            </a:r>
          </a:p>
          <a:p>
            <a:pPr>
              <a:buNone/>
            </a:pPr>
            <a:endParaRPr lang="ro-RO" sz="2000" b="1" dirty="0"/>
          </a:p>
          <a:p>
            <a:pPr>
              <a:buNone/>
            </a:pPr>
            <a:endParaRPr lang="ro-RO" sz="2000" b="1" dirty="0"/>
          </a:p>
          <a:p>
            <a:pPr>
              <a:buNone/>
            </a:pPr>
            <a:endParaRPr lang="ro-RO" sz="2000" b="1" dirty="0"/>
          </a:p>
          <a:p>
            <a:pPr>
              <a:buNone/>
            </a:pPr>
            <a:r>
              <a:rPr lang="ro-RO" sz="2000" b="1" dirty="0"/>
              <a:t>valorificării produselor și serviciilor</a:t>
            </a:r>
            <a:r>
              <a:rPr lang="ro-RO" sz="2000" dirty="0"/>
              <a:t>, aplicând legislația și reglementările privind igiena, securitatea și sănătatea la locul de muncă, prevenirea și stingerea incendiilor.</a:t>
            </a:r>
          </a:p>
        </p:txBody>
      </p:sp>
      <p:pic>
        <p:nvPicPr>
          <p:cNvPr id="6" name="Picture 5" descr="Legumele – factori de mediu, inmultire si metode de cultiva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2762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rindelwald Agroturism Drumeţii - Fotografie gratuită pe Pixaba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2860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roiectul de OUG pentru schema dedicată agențiilor de turism și domeniului  HoReCa, lansat în consultare publică! - CEPU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04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ensiunea Mai - Sibiu | Rasinari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724400"/>
            <a:ext cx="403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21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1800" b="1" dirty="0" err="1"/>
              <a:t>Agroturismul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acea</a:t>
            </a:r>
            <a:r>
              <a:rPr lang="en-US" sz="1800" dirty="0"/>
              <a:t> </a:t>
            </a:r>
            <a:r>
              <a:rPr lang="en-US" sz="1800" dirty="0" err="1"/>
              <a:t>formă</a:t>
            </a:r>
            <a:r>
              <a:rPr lang="en-US" sz="1800" dirty="0"/>
              <a:t> de</a:t>
            </a:r>
            <a:r>
              <a:rPr lang="ro-RO" sz="1800" dirty="0"/>
              <a:t> turism </a:t>
            </a:r>
            <a:r>
              <a:rPr lang="en-US" sz="1800" dirty="0" err="1"/>
              <a:t>în</a:t>
            </a:r>
            <a:r>
              <a:rPr lang="en-US" sz="1800" dirty="0"/>
              <a:t> care </a:t>
            </a:r>
            <a:r>
              <a:rPr lang="en-US" sz="1800" dirty="0" err="1"/>
              <a:t>persoana</a:t>
            </a:r>
            <a:r>
              <a:rPr lang="en-US" sz="1800" dirty="0"/>
              <a:t> (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grupul</a:t>
            </a:r>
            <a:r>
              <a:rPr lang="en-US" sz="1800" dirty="0"/>
              <a:t>) se </a:t>
            </a:r>
            <a:r>
              <a:rPr lang="en-US" sz="1800" dirty="0" err="1"/>
              <a:t>deplasează</a:t>
            </a:r>
            <a:r>
              <a:rPr lang="en-US" sz="1800" dirty="0"/>
              <a:t>, </a:t>
            </a:r>
            <a:r>
              <a:rPr lang="en-US" sz="1800" dirty="0" err="1"/>
              <a:t>cazează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își</a:t>
            </a:r>
            <a:r>
              <a:rPr lang="en-US" sz="1800" dirty="0"/>
              <a:t> </a:t>
            </a:r>
            <a:r>
              <a:rPr lang="en-US" sz="1800" dirty="0" err="1"/>
              <a:t>desfășoară</a:t>
            </a:r>
            <a:r>
              <a:rPr lang="en-US" sz="1800" dirty="0"/>
              <a:t> </a:t>
            </a:r>
            <a:r>
              <a:rPr lang="en-US" sz="1800" dirty="0" err="1"/>
              <a:t>activitatea</a:t>
            </a:r>
            <a:r>
              <a:rPr lang="en-US" sz="1800" dirty="0"/>
              <a:t> </a:t>
            </a:r>
            <a:r>
              <a:rPr lang="en-US" sz="1800" dirty="0" err="1"/>
              <a:t>într</a:t>
            </a:r>
            <a:r>
              <a:rPr lang="en-US" sz="1800" dirty="0"/>
              <a:t>-un </a:t>
            </a:r>
            <a:r>
              <a:rPr lang="en-US" sz="1800" dirty="0" err="1"/>
              <a:t>cadru</a:t>
            </a:r>
            <a:r>
              <a:rPr lang="en-US" sz="1800" dirty="0"/>
              <a:t> natural,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mediul</a:t>
            </a:r>
            <a:r>
              <a:rPr lang="en-US" sz="1800" dirty="0"/>
              <a:t> rural.</a:t>
            </a:r>
            <a:endParaRPr lang="ro-RO" sz="1800" dirty="0"/>
          </a:p>
          <a:p>
            <a:r>
              <a:rPr lang="en-US" sz="1800" dirty="0" err="1"/>
              <a:t>Agroturismul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capabil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valorifice</a:t>
            </a:r>
            <a:r>
              <a:rPr lang="en-US" sz="1800" dirty="0"/>
              <a:t> </a:t>
            </a:r>
            <a:r>
              <a:rPr lang="en-US" sz="1800" dirty="0" err="1"/>
              <a:t>excedentul</a:t>
            </a:r>
            <a:r>
              <a:rPr lang="en-US" sz="1800" dirty="0"/>
              <a:t> de </a:t>
            </a:r>
            <a:r>
              <a:rPr lang="en-US" sz="1800" dirty="0" err="1"/>
              <a:t>cazare</a:t>
            </a:r>
            <a:r>
              <a:rPr lang="en-US" sz="1800" dirty="0"/>
              <a:t> existent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gospodăria</a:t>
            </a:r>
            <a:r>
              <a:rPr lang="en-US" sz="1800" dirty="0"/>
              <a:t> </a:t>
            </a:r>
            <a:r>
              <a:rPr lang="en-US" sz="1800" dirty="0" err="1"/>
              <a:t>țărănească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</a:t>
            </a:r>
            <a:r>
              <a:rPr lang="en-US" sz="1800" dirty="0" err="1"/>
              <a:t>implicarea</a:t>
            </a:r>
            <a:r>
              <a:rPr lang="en-US" sz="1800" dirty="0"/>
              <a:t> </a:t>
            </a:r>
            <a:r>
              <a:rPr lang="en-US" sz="1800" dirty="0" err="1"/>
              <a:t>turiștilor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viața</a:t>
            </a:r>
            <a:r>
              <a:rPr lang="en-US" sz="1800" dirty="0"/>
              <a:t> </a:t>
            </a:r>
            <a:r>
              <a:rPr lang="en-US" sz="1800" dirty="0" err="1"/>
              <a:t>gospodăriei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furnizarea</a:t>
            </a:r>
            <a:r>
              <a:rPr lang="en-US" sz="1800" dirty="0"/>
              <a:t> </a:t>
            </a:r>
            <a:r>
              <a:rPr lang="en-US" sz="1800" dirty="0" err="1"/>
              <a:t>acestora</a:t>
            </a:r>
            <a:r>
              <a:rPr lang="en-US" sz="1800" dirty="0"/>
              <a:t> de </a:t>
            </a:r>
            <a:r>
              <a:rPr lang="en-US" sz="1800" dirty="0" err="1"/>
              <a:t>servicii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activități</a:t>
            </a:r>
            <a:r>
              <a:rPr lang="en-US" sz="1800" dirty="0"/>
              <a:t> (</a:t>
            </a:r>
            <a:r>
              <a:rPr lang="en-US" sz="1800" dirty="0" err="1"/>
              <a:t>masă</a:t>
            </a:r>
            <a:r>
              <a:rPr lang="en-US" sz="1800" dirty="0"/>
              <a:t>, </a:t>
            </a:r>
            <a:r>
              <a:rPr lang="en-US" sz="1800" dirty="0" err="1"/>
              <a:t>cazare</a:t>
            </a:r>
            <a:r>
              <a:rPr lang="en-US" sz="1800" dirty="0"/>
              <a:t>, </a:t>
            </a:r>
            <a:r>
              <a:rPr lang="en-US" sz="1800" dirty="0" err="1"/>
              <a:t>interacțiune</a:t>
            </a:r>
            <a:r>
              <a:rPr lang="en-US" sz="1800" dirty="0"/>
              <a:t> cu </a:t>
            </a:r>
            <a:r>
              <a:rPr lang="en-US" sz="1800" dirty="0" err="1"/>
              <a:t>mediul</a:t>
            </a:r>
            <a:r>
              <a:rPr lang="en-US" sz="1800" dirty="0"/>
              <a:t> socio-natural) </a:t>
            </a:r>
            <a:r>
              <a:rPr lang="en-US" sz="1800" dirty="0" err="1"/>
              <a:t>proprii</a:t>
            </a:r>
            <a:r>
              <a:rPr lang="en-US" sz="1800" dirty="0"/>
              <a:t> </a:t>
            </a:r>
            <a:r>
              <a:rPr lang="en-US" sz="1800" dirty="0" err="1"/>
              <a:t>gospodăriei</a:t>
            </a:r>
            <a:r>
              <a:rPr lang="en-US" sz="1800" dirty="0"/>
              <a:t> </a:t>
            </a:r>
            <a:r>
              <a:rPr lang="en-US" sz="1800" dirty="0" err="1"/>
              <a:t>țărănești</a:t>
            </a:r>
            <a:r>
              <a:rPr lang="en-US" sz="1800" dirty="0"/>
              <a:t>, </a:t>
            </a:r>
            <a:r>
              <a:rPr lang="en-US" sz="1800" dirty="0" err="1"/>
              <a:t>fără</a:t>
            </a:r>
            <a:r>
              <a:rPr lang="en-US" sz="1800" dirty="0"/>
              <a:t> a-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conturba</a:t>
            </a:r>
            <a:r>
              <a:rPr lang="en-US" sz="1800" dirty="0"/>
              <a:t> </a:t>
            </a:r>
            <a:r>
              <a:rPr lang="en-US" sz="1800" dirty="0" err="1"/>
              <a:t>acesteia</a:t>
            </a:r>
            <a:r>
              <a:rPr lang="en-US" sz="1800" dirty="0"/>
              <a:t> </a:t>
            </a:r>
            <a:r>
              <a:rPr lang="en-US" sz="1800" dirty="0" err="1"/>
              <a:t>specificul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1800" dirty="0" err="1"/>
              <a:t>Turismul</a:t>
            </a:r>
            <a:r>
              <a:rPr lang="en-US" sz="1800" dirty="0"/>
              <a:t> rural </a:t>
            </a:r>
            <a:r>
              <a:rPr lang="en-US" sz="1800" dirty="0" err="1"/>
              <a:t>îmbrățișează</a:t>
            </a:r>
            <a:r>
              <a:rPr lang="en-US" sz="1800" dirty="0"/>
              <a:t> </a:t>
            </a:r>
            <a:r>
              <a:rPr lang="en-US" sz="1800" dirty="0" err="1"/>
              <a:t>toate</a:t>
            </a:r>
            <a:r>
              <a:rPr lang="en-US" sz="1800" dirty="0"/>
              <a:t> </a:t>
            </a:r>
            <a:r>
              <a:rPr lang="en-US" sz="1800" dirty="0" err="1"/>
              <a:t>activitățile</a:t>
            </a:r>
            <a:r>
              <a:rPr lang="en-US" sz="1800" dirty="0"/>
              <a:t> </a:t>
            </a:r>
            <a:r>
              <a:rPr lang="en-US" sz="1800" dirty="0" err="1"/>
              <a:t>turistice</a:t>
            </a:r>
            <a:r>
              <a:rPr lang="en-US" sz="1800" dirty="0"/>
              <a:t> </a:t>
            </a:r>
            <a:r>
              <a:rPr lang="en-US" sz="1800" dirty="0" err="1"/>
              <a:t>derulate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mediul</a:t>
            </a:r>
            <a:r>
              <a:rPr lang="en-US" sz="1800" dirty="0"/>
              <a:t> rural, </a:t>
            </a:r>
            <a:r>
              <a:rPr lang="en-US" sz="1800" dirty="0" err="1"/>
              <a:t>având</a:t>
            </a:r>
            <a:r>
              <a:rPr lang="en-US" sz="1800" dirty="0"/>
              <a:t> </a:t>
            </a:r>
            <a:r>
              <a:rPr lang="en-US" sz="1800" dirty="0" err="1"/>
              <a:t>drept</a:t>
            </a:r>
            <a:r>
              <a:rPr lang="en-US" sz="1800" dirty="0"/>
              <a:t> </a:t>
            </a:r>
            <a:r>
              <a:rPr lang="en-US" sz="1800" dirty="0" err="1"/>
              <a:t>scop</a:t>
            </a:r>
            <a:r>
              <a:rPr lang="en-US" sz="1800" dirty="0"/>
              <a:t> </a:t>
            </a:r>
            <a:r>
              <a:rPr lang="en-US" sz="1800" dirty="0" err="1"/>
              <a:t>valorificarea</a:t>
            </a:r>
            <a:r>
              <a:rPr lang="en-US" sz="1800" dirty="0"/>
              <a:t> </a:t>
            </a:r>
            <a:r>
              <a:rPr lang="en-US" sz="1800" dirty="0" err="1"/>
              <a:t>potențialului</a:t>
            </a:r>
            <a:r>
              <a:rPr lang="en-US" sz="1800" dirty="0"/>
              <a:t> natural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uman</a:t>
            </a:r>
            <a:r>
              <a:rPr lang="en-US" sz="1800" dirty="0"/>
              <a:t> al </a:t>
            </a:r>
            <a:r>
              <a:rPr lang="en-US" sz="1800" dirty="0" err="1"/>
              <a:t>satelor</a:t>
            </a:r>
            <a:r>
              <a:rPr lang="en-US" sz="1800" dirty="0"/>
              <a:t>.</a:t>
            </a:r>
            <a:endParaRPr lang="ro-RO" sz="1800" dirty="0"/>
          </a:p>
          <a:p>
            <a:endParaRPr lang="ro-RO" dirty="0"/>
          </a:p>
        </p:txBody>
      </p:sp>
      <p:pic>
        <p:nvPicPr>
          <p:cNvPr id="4" name="Picture 3" descr="Proiectul de OUG pentru schema dedicată agențiilor de turism și domeniului  HoReCa, lansat în consultare publică! - CEP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6096000" cy="381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68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ro-RO" dirty="0"/>
              <a:t>Exemplu de pensiune agroturistică unde elevii își pot desfășura activitatea de instruire practica: CASA PANDELE</a:t>
            </a:r>
          </a:p>
        </p:txBody>
      </p:sp>
      <p:pic>
        <p:nvPicPr>
          <p:cNvPr id="1026" name="Picture 2" descr="C:\Users\Anexa Agricultura\Desktop\Pensiunea Feteasca Neagra_files\1-82cadb95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305800" cy="4191000"/>
          </a:xfrm>
          <a:prstGeom prst="rect">
            <a:avLst/>
          </a:prstGeom>
          <a:noFill/>
        </p:spPr>
      </p:pic>
      <p:pic>
        <p:nvPicPr>
          <p:cNvPr id="1027" name="Picture 3" descr="C:\Users\Anexa Agricultura\Desktop\Pensiunea Feteasca Neagra_files\titlu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096000"/>
            <a:ext cx="8001000" cy="762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800" b="1" dirty="0"/>
              <a:t>In anul III se vor studia următoarele module:</a:t>
            </a:r>
          </a:p>
          <a:p>
            <a:pPr>
              <a:buNone/>
            </a:pPr>
            <a:r>
              <a:rPr lang="ro-RO" sz="2800" b="1" dirty="0"/>
              <a:t>Modul 1: Efectuarea serviciilor </a:t>
            </a:r>
          </a:p>
          <a:p>
            <a:pPr>
              <a:buNone/>
            </a:pPr>
            <a:r>
              <a:rPr lang="ro-RO" sz="2800" b="1" dirty="0"/>
              <a:t>turistice în pensiune</a:t>
            </a:r>
          </a:p>
          <a:p>
            <a:pPr>
              <a:buNone/>
            </a:pPr>
            <a:r>
              <a:rPr lang="ro-RO" sz="2800" b="1" dirty="0"/>
              <a:t>                                </a:t>
            </a:r>
          </a:p>
          <a:p>
            <a:pPr>
              <a:buNone/>
            </a:pPr>
            <a:r>
              <a:rPr lang="ro-RO" sz="2800" b="1" dirty="0"/>
              <a:t>                                                      Modul 2. Cultivarea plantelor</a:t>
            </a:r>
          </a:p>
          <a:p>
            <a:pPr>
              <a:buNone/>
            </a:pPr>
            <a:r>
              <a:rPr lang="ro-RO" sz="2800" b="1" dirty="0"/>
              <a:t>                                                         in ferma agroturistică</a:t>
            </a:r>
          </a:p>
          <a:p>
            <a:pPr>
              <a:buNone/>
            </a:pPr>
            <a:endParaRPr lang="ro-RO" sz="2800" b="1" dirty="0"/>
          </a:p>
          <a:p>
            <a:pPr>
              <a:buNone/>
            </a:pPr>
            <a:endParaRPr lang="ro-RO" sz="2800" b="1" dirty="0"/>
          </a:p>
          <a:p>
            <a:pPr>
              <a:buNone/>
            </a:pPr>
            <a:r>
              <a:rPr lang="ro-RO" sz="2800" b="1" dirty="0"/>
              <a:t> Modul 2. Conducerea tractorului rutier</a:t>
            </a:r>
          </a:p>
          <a:p>
            <a:pPr>
              <a:buNone/>
            </a:pPr>
            <a:endParaRPr lang="ro-RO" sz="2800" b="1" dirty="0"/>
          </a:p>
          <a:p>
            <a:pPr>
              <a:buNone/>
            </a:pPr>
            <a:endParaRPr lang="ro-RO" sz="2800" b="1" dirty="0"/>
          </a:p>
          <a:p>
            <a:pPr>
              <a:buNone/>
            </a:pPr>
            <a:r>
              <a:rPr lang="ro-RO" sz="2800" b="1" dirty="0"/>
              <a:t>                                             Modul 4. Pregătirea și servirea   </a:t>
            </a:r>
          </a:p>
          <a:p>
            <a:pPr>
              <a:buNone/>
            </a:pPr>
            <a:r>
              <a:rPr lang="ro-RO" sz="2800" b="1" dirty="0"/>
              <a:t>                                            preparatelor culinare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iparire - Timpul Liber / La țară poți să trăiești mai bine și mai ieftin  ca în oraș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200400"/>
            <a:ext cx="2971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Sisteme de Servire |authorSTRE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3581400" cy="2362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15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nexa Agricultura\Desktop\CSC_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6172200"/>
            <a:ext cx="1106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/>
              <a:t>Recepția</a:t>
            </a:r>
            <a:endParaRPr lang="ro-RO" sz="2000" dirty="0"/>
          </a:p>
        </p:txBody>
      </p:sp>
    </p:spTree>
    <p:custDataLst>
      <p:tags r:id="rId1"/>
    </p:custDataLst>
  </p:cSld>
  <p:clrMapOvr>
    <a:masterClrMapping/>
  </p:clrMapOvr>
  <p:transition advTm="49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exa Agricultura\Desktop\Pensiunea Feteasca Neagra_files\2-4b0cf8ff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67500" cy="3305175"/>
          </a:xfrm>
          <a:prstGeom prst="rect">
            <a:avLst/>
          </a:prstGeom>
          <a:noFill/>
        </p:spPr>
      </p:pic>
      <p:pic>
        <p:nvPicPr>
          <p:cNvPr id="2051" name="Picture 3" descr="C:\Users\Anexa Agricultura\Desktop\Pensiunea Feteasca Neagra_files\3-aed6e95b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3276601"/>
            <a:ext cx="6667500" cy="3581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0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29 0.12133  L 0.125 0.12133  L 0.048 0.196  L 0.077 0.31733  L 0 0.24267  L -0.077 0.31733  L -0.048 0.196  L -0.125 0.12133  L -0.029 0.12133  L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exa Agricultura\Desktop\Pensiunea Feteasca Neagra_files\s1-ed86fbe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239000" cy="3305175"/>
          </a:xfrm>
          <a:prstGeom prst="rect">
            <a:avLst/>
          </a:prstGeom>
          <a:noFill/>
        </p:spPr>
      </p:pic>
      <p:pic>
        <p:nvPicPr>
          <p:cNvPr id="7" name="Picture 2" descr="C:\Users\Anexa Agricultura\Desktop\IMG_8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4495800" cy="3581400"/>
          </a:xfrm>
          <a:prstGeom prst="rect">
            <a:avLst/>
          </a:prstGeom>
          <a:noFill/>
        </p:spPr>
      </p:pic>
      <p:pic>
        <p:nvPicPr>
          <p:cNvPr id="3078" name="Picture 6" descr="C:\Users\Anexa Agricultura\Desktop\CSC_0158-abd3a5a79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76600"/>
            <a:ext cx="3962400" cy="3276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172200" y="6457890"/>
            <a:ext cx="204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/>
              <a:t>Camere cazare</a:t>
            </a:r>
            <a:endParaRPr lang="ro-RO" sz="2400" dirty="0"/>
          </a:p>
        </p:txBody>
      </p:sp>
      <p:sp>
        <p:nvSpPr>
          <p:cNvPr id="11" name="Rectangle 10"/>
          <p:cNvSpPr/>
          <p:nvPr/>
        </p:nvSpPr>
        <p:spPr>
          <a:xfrm>
            <a:off x="2438400" y="3505200"/>
            <a:ext cx="1574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>
                <a:solidFill>
                  <a:srgbClr val="FFFF00"/>
                </a:solidFill>
              </a:rPr>
              <a:t>Restaurant</a:t>
            </a:r>
          </a:p>
        </p:txBody>
      </p:sp>
    </p:spTree>
    <p:custDataLst>
      <p:tags r:id="rId1"/>
    </p:custDataLst>
  </p:cSld>
  <p:clrMapOvr>
    <a:masterClrMapping/>
  </p:clrMapOvr>
  <p:transition advTm="5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Activități practice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1430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62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|2|2|1.6|2.6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1.3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3|1|2.3|1.4|1.3|1.5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4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257</Words>
  <Application>Microsoft Office PowerPoint</Application>
  <PresentationFormat>Expunere pe ecran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Prezentare PowerPoint</vt:lpstr>
      <vt:lpstr>Prezentare PowerPoint</vt:lpstr>
      <vt:lpstr>Prezentare PowerPoint</vt:lpstr>
      <vt:lpstr>Exemplu de pensiune agroturistică unde elevii își pot desfășura activitatea de instruire practica: CASA PANDELE</vt:lpstr>
      <vt:lpstr>Prezentare PowerPoint</vt:lpstr>
      <vt:lpstr>Prezentare PowerPoint</vt:lpstr>
      <vt:lpstr>Prezentare PowerPoint</vt:lpstr>
      <vt:lpstr>Prezentare PowerPoint</vt:lpstr>
      <vt:lpstr>Activități practice</vt:lpstr>
      <vt:lpstr>Prezentare PowerPoint</vt:lpstr>
      <vt:lpstr>Prezentare PowerPoint</vt:lpstr>
      <vt:lpstr>Îmbinarea utilului cu plăcutul prin valorificarea produselor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elena.coarfa@outlook.com</cp:lastModifiedBy>
  <cp:revision>59</cp:revision>
  <dcterms:created xsi:type="dcterms:W3CDTF">2006-08-16T00:00:00Z</dcterms:created>
  <dcterms:modified xsi:type="dcterms:W3CDTF">2023-03-09T12:22:40Z</dcterms:modified>
</cp:coreProperties>
</file>